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88" r:id="rId4"/>
    <p:sldId id="308" r:id="rId5"/>
    <p:sldId id="309" r:id="rId6"/>
    <p:sldId id="310" r:id="rId7"/>
    <p:sldId id="313" r:id="rId8"/>
    <p:sldId id="289" r:id="rId9"/>
    <p:sldId id="259" r:id="rId10"/>
    <p:sldId id="290" r:id="rId11"/>
    <p:sldId id="291" r:id="rId12"/>
    <p:sldId id="292" r:id="rId13"/>
    <p:sldId id="293" r:id="rId14"/>
    <p:sldId id="294" r:id="rId15"/>
    <p:sldId id="295" r:id="rId16"/>
    <p:sldId id="312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Hicks" initials="JH" lastIdx="1" clrIdx="0">
    <p:extLst>
      <p:ext uri="{19B8F6BF-5375-455C-9EA6-DF929625EA0E}">
        <p15:presenceInfo xmlns:p15="http://schemas.microsoft.com/office/powerpoint/2012/main" userId="56833764bea35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70450B-1A98-BD05-6821-769D7E556D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ABDAA6-68E7-AE9E-436B-0B0660BEBF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5/21/2023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14549-F0A5-ADFB-7D75-94402D16B8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A78B7-E8D0-80DC-E3F2-4B73B769A8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C975883-27D2-428E-8E41-E3198796066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79708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5/21/2023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71CB590-55E3-4BDC-A556-23969596B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3318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35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1058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1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85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16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44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2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4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1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2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8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1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7C8FA1F-7A76-4797-85A0-DBC632F93B2B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E27C569-A168-47AD-B3E3-1A44DCA84F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01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AA4C-774E-F8FF-FBAA-180DB5F25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119" y="2336331"/>
            <a:ext cx="7911567" cy="923330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 States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B1BA441-243D-2639-9DBA-5649EE965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479" y="3598339"/>
            <a:ext cx="5933676" cy="646331"/>
          </a:xfrm>
        </p:spPr>
        <p:txBody>
          <a:bodyPr wrap="square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2 Peter 2:18-21</a:t>
            </a:r>
          </a:p>
        </p:txBody>
      </p:sp>
    </p:spTree>
    <p:extLst>
      <p:ext uri="{BB962C8B-B14F-4D97-AF65-F5344CB8AC3E}">
        <p14:creationId xmlns:p14="http://schemas.microsoft.com/office/powerpoint/2010/main" val="19554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207306"/>
          </a:xfrm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this condition man is separate from God and has no hope</a:t>
            </a:r>
          </a:p>
          <a:p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Isaiah 59:1-2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Behold, Jehovah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 hand is not shortened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 it cannot save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neither his ear heavy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 it cannot hear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your iniquities have </a:t>
            </a:r>
            <a:r>
              <a:rPr lang="en-US" sz="32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separated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between you and your God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your sins have hid his face from you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 that he will not hear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901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554545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Ephesians 2:12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 ye were at that time </a:t>
            </a:r>
            <a:r>
              <a:rPr lang="en-US" sz="32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separate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from Christ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alienated from the commonwealth of Israel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strangers from the covenants of the promise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having </a:t>
            </a:r>
            <a:r>
              <a:rPr lang="en-US" sz="32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 hope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32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without God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the world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98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524042"/>
          </a:xfrm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 is dead in trespasses 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Ephesians 2:4-5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God, being rich in mercy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his great love wherewith he loved us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even when we were </a:t>
            </a:r>
            <a:r>
              <a:rPr lang="en-US" sz="30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dead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through our </a:t>
            </a:r>
            <a:r>
              <a:rPr lang="en-US" sz="3000" b="1" i="1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trespasses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made us alive together with Christ (by grace have ye been saved)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30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80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1713596"/>
            <a:ext cx="8776354" cy="4662815"/>
          </a:xfrm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this condition, man needs redemption and reconciliation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Colossians 1:14</a:t>
            </a:r>
            <a:r>
              <a:rPr lang="en-US" sz="2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whom we have our </a:t>
            </a:r>
            <a:r>
              <a:rPr lang="en-US" sz="27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redemption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forgiveness of our sins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Colossians 1:20-22</a:t>
            </a:r>
            <a:r>
              <a:rPr lang="en-US" sz="2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through him to </a:t>
            </a:r>
            <a:r>
              <a:rPr lang="en-US" sz="27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reconcile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 things unto himself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having made peace through the blood of his cross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him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say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whether things upon the earth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things in the heavens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you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being in time past alienated and enemies in your mind in your evil works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now hath he </a:t>
            </a:r>
            <a:r>
              <a:rPr lang="en-US" sz="27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reconciled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body of his flesh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7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death, to present you holy and without blemish and unreprovable before him</a:t>
            </a:r>
            <a:r>
              <a:rPr lang="en-US" sz="27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8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Obtained the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299365"/>
          </a:xfrm>
          <a:effectLst/>
        </p:spPr>
        <p:txBody>
          <a:bodyPr>
            <a:spAutoFit/>
          </a:bodyPr>
          <a:lstStyle/>
          <a:p>
            <a:r>
              <a:rPr lang="en-US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have escaped the trap of sin and been set free</a:t>
            </a: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have become Christians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Peter 4:16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if a man suffer as a Christian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him not be ashamed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let him glorify God in this name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3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Obtained the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600712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members of the church 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2:41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then that received his word were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baptized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there were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unto them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that day about three thousand souls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8053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Obtained the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58" y="1666461"/>
            <a:ext cx="8073596" cy="5099858"/>
          </a:xfrm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members of the church (continued)</a:t>
            </a:r>
          </a:p>
          <a:p>
            <a:pPr lvl="1"/>
            <a:r>
              <a:rPr lang="en-US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Corinthians 12:13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 in one Spirit we were all </a:t>
            </a:r>
            <a:r>
              <a:rPr lang="en-US" sz="24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baptized into one body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whether Jews or Greeks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whether bond or free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were all made to drink of one Spirit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lvl="1"/>
            <a:r>
              <a:rPr lang="en-US" sz="24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Ephesians 1:22-23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he put all things in subjection under his feet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 gave him to be head over all things to </a:t>
            </a:r>
            <a:r>
              <a:rPr lang="en-US" sz="24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church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lang="en-US" sz="24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 his body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fullness of him that filleth all in all</a:t>
            </a: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baptized into the body is to be in the church, just like those in Acts 2. Those of like precious faith that were baptized are members of the church.</a:t>
            </a:r>
          </a:p>
        </p:txBody>
      </p:sp>
    </p:spTree>
    <p:extLst>
      <p:ext uri="{BB962C8B-B14F-4D97-AF65-F5344CB8AC3E}">
        <p14:creationId xmlns:p14="http://schemas.microsoft.com/office/powerpoint/2010/main" val="173632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Obtained the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729978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saints </a:t>
            </a:r>
          </a:p>
          <a:p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Philippians 1:1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Paul and Timothy, servants of Christ Jesus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all the </a:t>
            </a:r>
            <a:r>
              <a:rPr lang="en-US" sz="32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saints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Christ Jesus that are at Philippi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the bishops and deacons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39470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Obtained the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185761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have been washed with the blood of Christ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22:16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now why tarriest thou? arise and be baptized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 away thy sins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calling on his name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3000" i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6:3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are ye ignorant that all we who were baptized into Christ Jesus were baptized into his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3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80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Entangled and Overcome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361194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turned back 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9:62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3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“But Jesus said unto him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man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having put his hand to the plow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looking back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fit for the kingdom of God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bound by iniquity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again</a:t>
            </a:r>
            <a:endParaRPr lang="en-US" sz="32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8:23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 see that thou art in the gall of bitterness and in the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bond of iniquity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3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31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93A6B-4144-0648-A5E0-8C622956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40466-9131-A6B8-9BFA-FB118A480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588401"/>
          </a:xfrm>
          <a:ln>
            <a:noFill/>
          </a:ln>
          <a:effectLst/>
        </p:spPr>
        <p:txBody>
          <a:bodyPr>
            <a:spAutoFit/>
          </a:bodyPr>
          <a:lstStyle/>
          <a:p>
            <a:pPr marL="36900" indent="0">
              <a:buNone/>
            </a:pPr>
            <a:r>
              <a:rPr lang="en-US" sz="3200" b="1" kern="100" dirty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Author</a:t>
            </a:r>
          </a:p>
          <a:p>
            <a:pPr lvl="1"/>
            <a:r>
              <a:rPr lang="en-US" sz="3200" dirty="0">
                <a:ln>
                  <a:noFill/>
                </a:ln>
                <a:solidFill>
                  <a:schemeClr val="tx1"/>
                </a:solidFill>
                <a:effectLst/>
              </a:rPr>
              <a:t>Peter is a Christian (1:1)</a:t>
            </a:r>
          </a:p>
          <a:p>
            <a:pPr lvl="1"/>
            <a:r>
              <a:rPr lang="en-US" sz="3200" dirty="0">
                <a:ln>
                  <a:noFill/>
                </a:ln>
                <a:solidFill>
                  <a:schemeClr val="tx1"/>
                </a:solidFill>
                <a:effectLst/>
              </a:rPr>
              <a:t>An apostle (1:1)</a:t>
            </a:r>
          </a:p>
          <a:p>
            <a:pPr lvl="1"/>
            <a:r>
              <a:rPr lang="en-US" sz="3200" dirty="0">
                <a:ln>
                  <a:noFill/>
                </a:ln>
                <a:solidFill>
                  <a:schemeClr val="tx1"/>
                </a:solidFill>
                <a:effectLst/>
              </a:rPr>
              <a:t>An elder (1 Peter 5:1)</a:t>
            </a:r>
          </a:p>
        </p:txBody>
      </p:sp>
    </p:spTree>
    <p:extLst>
      <p:ext uri="{BB962C8B-B14F-4D97-AF65-F5344CB8AC3E}">
        <p14:creationId xmlns:p14="http://schemas.microsoft.com/office/powerpoint/2010/main" val="162697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Entangled and Overcome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600712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fell away </a:t>
            </a:r>
          </a:p>
          <a:p>
            <a:pPr lvl="1"/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Hebrews 3:12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Take heed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brethren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lest haply there shall be in any one of you an evil heart of unbelief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30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falling away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living God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3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1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890296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Three states are clearly described</a:t>
            </a:r>
            <a:r>
              <a:rPr lang="en-US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lost</a:t>
            </a:r>
            <a:r>
              <a:rPr lang="en-US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redeemed</a:t>
            </a:r>
            <a:r>
              <a:rPr lang="en-US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lost again</a:t>
            </a:r>
          </a:p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last state is worse than the first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because of accountability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had something and gave it up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turning from it</a:t>
            </a:r>
          </a:p>
          <a:p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cannot turn back from something you never arrived at</a:t>
            </a:r>
            <a:endParaRPr lang="en-US" sz="32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08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663969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Lost? 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Hear 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10:17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belief [cometh] of hearing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hearing by the word of Christ.”</a:t>
            </a:r>
          </a:p>
          <a:p>
            <a:pPr marL="834300" lvl="1" indent="-4572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Believe 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Hebrews 11:6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without faith it is impossible to be well-pleasing [unto him]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he that cometh to God </a:t>
            </a:r>
            <a:r>
              <a:rPr lang="en-US" sz="30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believe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he is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[that] he is a rewarder of them that seek after him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36451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5078313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Lost?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Repent 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2:38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Peter [said] unto them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Repent ye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be baptized every one of you in the name of Jesus Christ unto the remission of your sins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ye shall receive the gift of the Holy Spirit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Confess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10:9-10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with the heart man believeth unto righteousness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with the mouth </a:t>
            </a:r>
            <a:r>
              <a:rPr lang="en-US" sz="30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confession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made unto salvation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76082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524042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Lost? 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Baptized 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16:15-16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he said unto them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ye into all the world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preach the gospel to the whole creation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that believeth </a:t>
            </a:r>
            <a:r>
              <a:rPr lang="en-US" sz="30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is baptized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shall be saved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he that disbelieveth shall be condemned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95947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985706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Saved?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Remain faithful 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Revelation 2:10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Fear not the things which thou art about to suffer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behold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devil is about to cast some of you into prison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ye may be tried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ye shall have tribulation ten days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thou </a:t>
            </a:r>
            <a:r>
              <a:rPr lang="en-US" sz="3000" b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faithful unto death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I will give thee the crown of life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28025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81" y="1732450"/>
            <a:ext cx="8823489" cy="4893647"/>
          </a:xfrm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Saved?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in the doctrine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2:42</a:t>
            </a:r>
            <a:r>
              <a:rPr lang="en-US" sz="2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they continued stedfastly in the apostles</a:t>
            </a:r>
            <a:r>
              <a:rPr lang="en-US" sz="28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en-US" sz="28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teaching and fellowship</a:t>
            </a:r>
            <a:r>
              <a:rPr lang="en-US" sz="28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breaking of bread and the prayers</a:t>
            </a:r>
            <a:r>
              <a:rPr lang="en-US" sz="28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 more teaching – </a:t>
            </a:r>
            <a:r>
              <a:rPr lang="en-US" sz="28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28:19-20</a:t>
            </a:r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ye therefore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make disciples of all the nations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baptizing them into the name of the Father and of the Son and of the Holy Spirit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teaching them to observe all things whatsoever I commanded you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lo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with you always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 unto the end of the world</a:t>
            </a: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2800" i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27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600712"/>
          </a:xfrm>
          <a:effectLst/>
        </p:spPr>
        <p:txBody>
          <a:bodyPr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Saved?</a:t>
            </a:r>
          </a:p>
          <a:p>
            <a:pPr lvl="1"/>
            <a:r>
              <a:rPr lang="en-US" sz="3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growing – </a:t>
            </a:r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Peter 1:5ff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Yea, and for this very cause adding on your part all diligence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faith supply virtue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in [your] virtue knowledge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8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State Are You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85" y="1732450"/>
            <a:ext cx="8064169" cy="4616648"/>
          </a:xfrm>
          <a:effectLst/>
        </p:spPr>
        <p:txBody>
          <a:bodyPr wrap="square">
            <a:spAutoFit/>
          </a:bodyPr>
          <a:lstStyle/>
          <a:p>
            <a:r>
              <a:rPr lang="en-US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Entangled again?</a:t>
            </a:r>
          </a:p>
          <a:p>
            <a:pPr lvl="1"/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8:20-21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Peter said unto him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Thy silver perish with thee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because thou hast thought to obtain the gift of God with money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 hast neither part nor lot in this matter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sz="30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thy heart is not right before God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pPr lvl="1"/>
            <a:r>
              <a:rPr lang="en-US" sz="3000" b="1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8:22</a:t>
            </a:r>
            <a:r>
              <a:rPr lang="en-US" sz="3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Repent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therefore of this thy wickedness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3000" b="1" i="1" u="sng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Lord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perhaps the thought of thy heart shall be forgiven thee</a:t>
            </a:r>
            <a:r>
              <a:rPr lang="en-US" sz="3000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3121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379" y="1732450"/>
            <a:ext cx="8597245" cy="4382738"/>
          </a:xfrm>
          <a:effectLst/>
        </p:spPr>
        <p:txBody>
          <a:bodyPr wrap="square">
            <a:sp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Addressed to those of a “like precious faith.” (1:1)</a:t>
            </a:r>
            <a:endParaRPr lang="en-US" sz="32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 who shared in the knowledge of Jesus Christ </a:t>
            </a:r>
          </a:p>
          <a:p>
            <a:pPr lvl="1"/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Peter 1:4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whereby he hath granted unto us his precious and exceeding great promises; that through these ye may become partakers of the divine nature, </a:t>
            </a:r>
            <a:r>
              <a:rPr lang="en-US" sz="32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having escaped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from the corruption that is in the world by lust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02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052" y="1600472"/>
            <a:ext cx="8167864" cy="4684359"/>
          </a:xfrm>
          <a:effectLst/>
        </p:spPr>
        <p:txBody>
          <a:bodyPr wrap="square">
            <a:sp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Theme – Beware of False teachers</a:t>
            </a:r>
            <a:endParaRPr lang="en-US" sz="32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Christians are told by Peter to beware of false teachers</a:t>
            </a:r>
          </a:p>
          <a:p>
            <a:pPr lvl="1"/>
            <a:r>
              <a:rPr lang="en-US" sz="3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Peter 2:1</a:t>
            </a:r>
            <a:r>
              <a:rPr lang="en-US" sz="30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there arose false prophets also among the people, as among you also there shall be </a:t>
            </a:r>
            <a:r>
              <a:rPr lang="en-US" sz="30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false teachers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0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who shall privily bring in destructive heresies, denying even the Master that bought them, bringing upon themselves swift destruction</a:t>
            </a:r>
            <a:r>
              <a:rPr lang="en-US" sz="30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30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53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59" y="1732450"/>
            <a:ext cx="8092449" cy="4875181"/>
          </a:xfrm>
          <a:effectLst/>
        </p:spPr>
        <p:txBody>
          <a:bodyPr wrap="square">
            <a:sp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Theme – Beware of False teachers (continued)</a:t>
            </a:r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are among them </a:t>
            </a:r>
          </a:p>
          <a:p>
            <a:pPr lvl="1"/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Peter 2:1</a:t>
            </a: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there arose false prophets also among the people, as </a:t>
            </a:r>
            <a:r>
              <a:rPr lang="en-US" sz="32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among you also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there shall be false teachers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who shall privily bring in destructive heresies, </a:t>
            </a:r>
            <a:r>
              <a:rPr lang="en-US" sz="3200" b="1" i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denying even the Master that bought them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bringing upon themselves swift destruction</a:t>
            </a:r>
            <a:r>
              <a:rPr lang="en-US" sz="32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1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975" y="1732450"/>
            <a:ext cx="8861196" cy="5056769"/>
          </a:xfrm>
          <a:effectLst/>
        </p:spPr>
        <p:txBody>
          <a:bodyPr wrap="square">
            <a:sp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Theme – Beware of False teachers (continued)</a:t>
            </a:r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Danger is apparent and lurking, waiting to pounce</a:t>
            </a: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Considering his impending death, he wanted them to remember some important things (1:13-15)</a:t>
            </a:r>
          </a:p>
          <a:p>
            <a:pPr lvl="4"/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apostles were eyewitnesses of His Majesty (1:16)</a:t>
            </a:r>
          </a:p>
          <a:p>
            <a:pPr lvl="4"/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 have the word of prophecy (1:19)</a:t>
            </a:r>
          </a:p>
          <a:p>
            <a:pPr lvl="4"/>
            <a: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 (of like precious faith) should heed it (1:19)</a:t>
            </a:r>
          </a:p>
        </p:txBody>
      </p:sp>
    </p:spTree>
    <p:extLst>
      <p:ext uri="{BB962C8B-B14F-4D97-AF65-F5344CB8AC3E}">
        <p14:creationId xmlns:p14="http://schemas.microsoft.com/office/powerpoint/2010/main" val="66677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50B6-4FF5-3B94-6A7A-FF91982A9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2AEB-F017-9FED-C87B-D2803C7E7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3080843"/>
          </a:xfrm>
          <a:effectLst/>
        </p:spPr>
        <p:txBody>
          <a:bodyPr>
            <a:spAutoFit/>
          </a:bodyPr>
          <a:lstStyle/>
          <a:p>
            <a:pPr marL="36900" indent="0">
              <a:buNone/>
            </a:pPr>
            <a:r>
              <a:rPr lang="en-US" sz="32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Chapter 2</a:t>
            </a:r>
            <a:endParaRPr lang="en-US" sz="32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False teachers will come (2:1)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Characteristics are clear (2:2-17)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2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 shall entice those who are just escaping (2:18-19)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02813-DB0B-B6DE-2176-A3296BCF4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DFEED-63FB-3F45-83C6-1F8365801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632037"/>
          </a:xfrm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Peter 2:20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“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if, after they have escaped the defilements of the world through the knowledge of the Lord and Saviour Jesus Christ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are again entangled therein and overcome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last state is become worse with them than the first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escape through knowledge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Entangled again</a:t>
            </a:r>
          </a:p>
        </p:txBody>
      </p:sp>
    </p:spTree>
    <p:extLst>
      <p:ext uri="{BB962C8B-B14F-4D97-AF65-F5344CB8AC3E}">
        <p14:creationId xmlns:p14="http://schemas.microsoft.com/office/powerpoint/2010/main" val="162849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A8D1-4FED-2A42-7A93-71B7789D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740882"/>
            <a:ext cx="7765322" cy="70788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Defilement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E2CF-36DA-61EA-1687-EFCED3600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2237536"/>
          </a:xfrm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first state they “escaped the defilements …”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 were lost in the world before they escaped</a:t>
            </a:r>
          </a:p>
        </p:txBody>
      </p:sp>
    </p:spTree>
    <p:extLst>
      <p:ext uri="{BB962C8B-B14F-4D97-AF65-F5344CB8AC3E}">
        <p14:creationId xmlns:p14="http://schemas.microsoft.com/office/powerpoint/2010/main" val="304564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1129</TotalTime>
  <Words>1662</Words>
  <Application>Microsoft Office PowerPoint</Application>
  <PresentationFormat>On-screen Show (4:3)</PresentationFormat>
  <Paragraphs>107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Calisto MT</vt:lpstr>
      <vt:lpstr>Wingdings 2</vt:lpstr>
      <vt:lpstr>Slate</vt:lpstr>
      <vt:lpstr>Three States</vt:lpstr>
      <vt:lpstr>Background</vt:lpstr>
      <vt:lpstr>Background</vt:lpstr>
      <vt:lpstr>Background</vt:lpstr>
      <vt:lpstr>Background</vt:lpstr>
      <vt:lpstr>Background</vt:lpstr>
      <vt:lpstr>Context</vt:lpstr>
      <vt:lpstr>Three States</vt:lpstr>
      <vt:lpstr>The Defilement of the World</vt:lpstr>
      <vt:lpstr>The Defilement of the World</vt:lpstr>
      <vt:lpstr>The Defilement of the World</vt:lpstr>
      <vt:lpstr>The Defilement of the World</vt:lpstr>
      <vt:lpstr>The Defilement of the World</vt:lpstr>
      <vt:lpstr>Obtained the Knowledge</vt:lpstr>
      <vt:lpstr>Obtained the Knowledge</vt:lpstr>
      <vt:lpstr>Obtained the Knowledge</vt:lpstr>
      <vt:lpstr>Obtained the Knowledge</vt:lpstr>
      <vt:lpstr>Obtained the Knowledge</vt:lpstr>
      <vt:lpstr>Entangled and Overcome</vt:lpstr>
      <vt:lpstr>Entangled and Overcome</vt:lpstr>
      <vt:lpstr>Conclusions</vt:lpstr>
      <vt:lpstr>What State Are You In?</vt:lpstr>
      <vt:lpstr>What State Are You In?</vt:lpstr>
      <vt:lpstr>What State Are You In?</vt:lpstr>
      <vt:lpstr>What State Are You In?</vt:lpstr>
      <vt:lpstr>What State Are You In?</vt:lpstr>
      <vt:lpstr>What State Are You In?</vt:lpstr>
      <vt:lpstr>What State Are You In?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States</dc:title>
  <dc:creator>James Hicks</dc:creator>
  <cp:lastModifiedBy>Richard Lidh</cp:lastModifiedBy>
  <cp:revision>103</cp:revision>
  <cp:lastPrinted>2023-05-30T00:18:57Z</cp:lastPrinted>
  <dcterms:created xsi:type="dcterms:W3CDTF">2022-06-25T04:12:53Z</dcterms:created>
  <dcterms:modified xsi:type="dcterms:W3CDTF">2023-05-30T00:19:17Z</dcterms:modified>
</cp:coreProperties>
</file>